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383" r:id="rId4"/>
    <p:sldId id="382" r:id="rId5"/>
    <p:sldId id="381" r:id="rId6"/>
    <p:sldId id="380" r:id="rId7"/>
    <p:sldId id="379" r:id="rId8"/>
    <p:sldId id="378" r:id="rId9"/>
    <p:sldId id="377" r:id="rId10"/>
    <p:sldId id="376" r:id="rId11"/>
    <p:sldId id="375" r:id="rId12"/>
    <p:sldId id="374" r:id="rId13"/>
    <p:sldId id="373" r:id="rId14"/>
    <p:sldId id="372" r:id="rId15"/>
    <p:sldId id="371" r:id="rId16"/>
    <p:sldId id="370" r:id="rId17"/>
    <p:sldId id="369" r:id="rId18"/>
    <p:sldId id="368" r:id="rId19"/>
    <p:sldId id="367" r:id="rId20"/>
    <p:sldId id="366" r:id="rId21"/>
    <p:sldId id="365" r:id="rId22"/>
    <p:sldId id="364" r:id="rId23"/>
    <p:sldId id="363" r:id="rId24"/>
    <p:sldId id="362" r:id="rId25"/>
    <p:sldId id="361" r:id="rId26"/>
    <p:sldId id="360" r:id="rId27"/>
    <p:sldId id="359" r:id="rId28"/>
    <p:sldId id="358" r:id="rId29"/>
    <p:sldId id="357" r:id="rId30"/>
    <p:sldId id="356" r:id="rId31"/>
    <p:sldId id="355" r:id="rId32"/>
    <p:sldId id="354" r:id="rId33"/>
    <p:sldId id="353" r:id="rId34"/>
    <p:sldId id="352" r:id="rId35"/>
    <p:sldId id="351" r:id="rId36"/>
    <p:sldId id="350" r:id="rId37"/>
    <p:sldId id="349" r:id="rId38"/>
    <p:sldId id="348" r:id="rId39"/>
    <p:sldId id="347" r:id="rId40"/>
    <p:sldId id="346" r:id="rId41"/>
    <p:sldId id="345" r:id="rId42"/>
    <p:sldId id="344" r:id="rId43"/>
    <p:sldId id="343" r:id="rId44"/>
    <p:sldId id="342" r:id="rId45"/>
    <p:sldId id="341" r:id="rId46"/>
    <p:sldId id="340" r:id="rId47"/>
    <p:sldId id="337" r:id="rId48"/>
    <p:sldId id="339" r:id="rId49"/>
    <p:sldId id="338" r:id="rId50"/>
    <p:sldId id="336" r:id="rId51"/>
    <p:sldId id="335" r:id="rId52"/>
    <p:sldId id="334" r:id="rId53"/>
    <p:sldId id="333" r:id="rId54"/>
    <p:sldId id="332" r:id="rId55"/>
    <p:sldId id="331" r:id="rId56"/>
    <p:sldId id="330" r:id="rId57"/>
    <p:sldId id="329" r:id="rId58"/>
    <p:sldId id="328" r:id="rId59"/>
    <p:sldId id="327" r:id="rId60"/>
    <p:sldId id="326" r:id="rId61"/>
    <p:sldId id="325" r:id="rId62"/>
    <p:sldId id="321" r:id="rId63"/>
    <p:sldId id="324" r:id="rId64"/>
    <p:sldId id="323" r:id="rId65"/>
    <p:sldId id="322" r:id="rId6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E4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58" d="100"/>
          <a:sy n="58" d="100"/>
        </p:scale>
        <p:origin x="96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668CD9F-13AC-4BBF-8054-D7D7232A25EF}" type="datetimeFigureOut">
              <a:rPr lang="en-US" smtClean="0"/>
              <a:t>5/19/2015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11191C5-C236-498B-9408-5510DE0E3CD3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2284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8CD9F-13AC-4BBF-8054-D7D7232A25EF}" type="datetimeFigureOut">
              <a:rPr lang="en-US" smtClean="0"/>
              <a:t>5/19/2015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191C5-C236-498B-9408-5510DE0E3C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274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8CD9F-13AC-4BBF-8054-D7D7232A25EF}" type="datetimeFigureOut">
              <a:rPr lang="en-US" smtClean="0"/>
              <a:t>5/19/2015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191C5-C236-498B-9408-5510DE0E3C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21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8CD9F-13AC-4BBF-8054-D7D7232A25EF}" type="datetimeFigureOut">
              <a:rPr lang="en-US" smtClean="0"/>
              <a:t>5/19/2015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191C5-C236-498B-9408-5510DE0E3C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18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8CD9F-13AC-4BBF-8054-D7D7232A25EF}" type="datetimeFigureOut">
              <a:rPr lang="en-US" smtClean="0"/>
              <a:t>5/19/2015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191C5-C236-498B-9408-5510DE0E3CD3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8947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8CD9F-13AC-4BBF-8054-D7D7232A25EF}" type="datetimeFigureOut">
              <a:rPr lang="en-US" smtClean="0"/>
              <a:t>5/19/2015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191C5-C236-498B-9408-5510DE0E3C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89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8CD9F-13AC-4BBF-8054-D7D7232A25EF}" type="datetimeFigureOut">
              <a:rPr lang="en-US" smtClean="0"/>
              <a:t>5/19/2015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191C5-C236-498B-9408-5510DE0E3C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122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8CD9F-13AC-4BBF-8054-D7D7232A25EF}" type="datetimeFigureOut">
              <a:rPr lang="en-US" smtClean="0"/>
              <a:t>5/19/2015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191C5-C236-498B-9408-5510DE0E3C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033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8CD9F-13AC-4BBF-8054-D7D7232A25EF}" type="datetimeFigureOut">
              <a:rPr lang="en-US" smtClean="0"/>
              <a:t>5/19/2015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191C5-C236-498B-9408-5510DE0E3C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475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8CD9F-13AC-4BBF-8054-D7D7232A25EF}" type="datetimeFigureOut">
              <a:rPr lang="en-US" smtClean="0"/>
              <a:t>5/19/2015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191C5-C236-498B-9408-5510DE0E3C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24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8CD9F-13AC-4BBF-8054-D7D7232A25EF}" type="datetimeFigureOut">
              <a:rPr lang="en-US" smtClean="0"/>
              <a:t>5/19/2015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191C5-C236-498B-9408-5510DE0E3C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75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7668CD9F-13AC-4BBF-8054-D7D7232A25EF}" type="datetimeFigureOut">
              <a:rPr lang="en-US" smtClean="0"/>
              <a:t>5/19/2015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211191C5-C236-498B-9408-5510DE0E3C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04848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210501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scene3d>
            <a:camera prst="orthographicFront"/>
            <a:lightRig rig="chilly" dir="t"/>
          </a:scene3d>
          <a:sp3d>
            <a:bevelT prst="angle"/>
          </a:sp3d>
        </p:spPr>
        <p:txBody>
          <a:bodyPr>
            <a:normAutofit/>
            <a:sp3d contourW="12700" prstMaterial="metal">
              <a:bevelT w="38100" h="38100" prst="angle"/>
              <a:contourClr>
                <a:schemeClr val="bg2">
                  <a:lumMod val="50000"/>
                </a:schemeClr>
              </a:contourClr>
            </a:sp3d>
          </a:bodyPr>
          <a:lstStyle/>
          <a:p>
            <a:r>
              <a:rPr lang="en-US" sz="10000" u="sng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Wildlife</a:t>
            </a:r>
            <a:endParaRPr lang="en-US" sz="10000" u="sng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662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5813" y="609600"/>
            <a:ext cx="3227902" cy="49127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276" y="444356"/>
            <a:ext cx="5238818" cy="27624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9714" y="3816439"/>
            <a:ext cx="5321490" cy="262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978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599"/>
            <a:ext cx="9875520" cy="4760891"/>
          </a:xfrm>
        </p:spPr>
        <p:txBody>
          <a:bodyPr>
            <a:noAutofit/>
          </a:bodyPr>
          <a:lstStyle/>
          <a:p>
            <a:pPr algn="ctr"/>
            <a:r>
              <a:rPr lang="en-US" sz="9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Black Bear</a:t>
            </a:r>
            <a:endParaRPr lang="en-US" sz="9600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1533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246" y="549471"/>
            <a:ext cx="5008606" cy="28309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4680" y="1287780"/>
            <a:ext cx="4972653" cy="32327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6828" y="3954448"/>
            <a:ext cx="4589173" cy="2471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742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599"/>
            <a:ext cx="9875520" cy="4348767"/>
          </a:xfrm>
        </p:spPr>
        <p:txBody>
          <a:bodyPr>
            <a:noAutofit/>
          </a:bodyPr>
          <a:lstStyle/>
          <a:p>
            <a:pPr algn="ctr"/>
            <a:r>
              <a:rPr lang="en-US" sz="9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Bobcat</a:t>
            </a:r>
            <a:endParaRPr lang="en-US" sz="9600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8250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849" y="334511"/>
            <a:ext cx="5260267" cy="27564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9747" y="1236390"/>
            <a:ext cx="4135513" cy="28747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4347" y="3366020"/>
            <a:ext cx="3438660" cy="3328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314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4606344"/>
          </a:xfrm>
        </p:spPr>
        <p:txBody>
          <a:bodyPr>
            <a:noAutofit/>
          </a:bodyPr>
          <a:lstStyle/>
          <a:p>
            <a:pPr algn="ctr"/>
            <a:r>
              <a:rPr lang="en-US" sz="9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Chipmunk</a:t>
            </a:r>
            <a:endParaRPr lang="en-US" sz="9600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94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882" y="311019"/>
            <a:ext cx="4355335" cy="28700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5955" y="862886"/>
            <a:ext cx="3995469" cy="31730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000" y="4035970"/>
            <a:ext cx="5439177" cy="2488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065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599"/>
            <a:ext cx="9875520" cy="4593465"/>
          </a:xfrm>
        </p:spPr>
        <p:txBody>
          <a:bodyPr>
            <a:noAutofit/>
          </a:bodyPr>
          <a:lstStyle/>
          <a:p>
            <a:pPr algn="ctr"/>
            <a:r>
              <a:rPr lang="en-US" sz="9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Cottontail</a:t>
            </a:r>
            <a:endParaRPr lang="en-US" sz="9600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9939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398" y="479888"/>
            <a:ext cx="4746468" cy="29845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2632" y="4074018"/>
            <a:ext cx="4367012" cy="26723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9644" y="771324"/>
            <a:ext cx="4181936" cy="2997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469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599"/>
            <a:ext cx="9875520" cy="4632101"/>
          </a:xfrm>
        </p:spPr>
        <p:txBody>
          <a:bodyPr>
            <a:noAutofit/>
          </a:bodyPr>
          <a:lstStyle/>
          <a:p>
            <a:pPr algn="ctr"/>
            <a:r>
              <a:rPr lang="en-US" sz="9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Coyote</a:t>
            </a:r>
            <a:endParaRPr lang="en-US" sz="9600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22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endParaRPr lang="en-US" sz="66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5921" y="373586"/>
            <a:ext cx="2799088" cy="28289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3497" y="1298783"/>
            <a:ext cx="4385821" cy="22773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4920" y="4069724"/>
            <a:ext cx="5402419" cy="261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06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459" y="371422"/>
            <a:ext cx="4689855" cy="28171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4965" y="1287780"/>
            <a:ext cx="4450295" cy="33334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0489" y="3625268"/>
            <a:ext cx="4557736" cy="291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484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5314682"/>
          </a:xfrm>
        </p:spPr>
        <p:txBody>
          <a:bodyPr>
            <a:noAutofit/>
          </a:bodyPr>
          <a:lstStyle/>
          <a:p>
            <a:pPr algn="ctr"/>
            <a:r>
              <a:rPr lang="en-US" sz="9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Elk</a:t>
            </a:r>
            <a:endParaRPr lang="en-US" sz="9600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559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791" y="271947"/>
            <a:ext cx="3780269" cy="30121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9289" y="940115"/>
            <a:ext cx="4158467" cy="32708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2744" y="3556060"/>
            <a:ext cx="4210451" cy="3153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366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4516192"/>
          </a:xfrm>
        </p:spPr>
        <p:txBody>
          <a:bodyPr>
            <a:noAutofit/>
          </a:bodyPr>
          <a:lstStyle/>
          <a:p>
            <a:pPr algn="ctr"/>
            <a:r>
              <a:rPr lang="en-US" sz="9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Fox Squirrel</a:t>
            </a:r>
            <a:endParaRPr lang="en-US" sz="9600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280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604" y="478761"/>
            <a:ext cx="4460718" cy="26635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1105" y="899954"/>
            <a:ext cx="5035974" cy="33512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3950" y="3751911"/>
            <a:ext cx="4366810" cy="279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31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599"/>
            <a:ext cx="9875520" cy="4657859"/>
          </a:xfrm>
        </p:spPr>
        <p:txBody>
          <a:bodyPr>
            <a:noAutofit/>
          </a:bodyPr>
          <a:lstStyle/>
          <a:p>
            <a:pPr algn="ctr"/>
            <a:r>
              <a:rPr lang="en-US" sz="9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Gray Squirrel</a:t>
            </a:r>
            <a:endParaRPr lang="en-US" sz="9600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290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914" y="475686"/>
            <a:ext cx="5163892" cy="29533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2619" y="1126221"/>
            <a:ext cx="5233384" cy="32616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6682" y="3784961"/>
            <a:ext cx="3766855" cy="2821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834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5237408"/>
          </a:xfrm>
        </p:spPr>
        <p:txBody>
          <a:bodyPr>
            <a:noAutofit/>
          </a:bodyPr>
          <a:lstStyle/>
          <a:p>
            <a:pPr algn="ctr"/>
            <a:r>
              <a:rPr lang="en-US" sz="9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Gray Wolf</a:t>
            </a:r>
            <a:endParaRPr lang="en-US" sz="9600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852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276" y="267135"/>
            <a:ext cx="4783160" cy="31714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1228" y="3781043"/>
            <a:ext cx="5083935" cy="27760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6549" y="609600"/>
            <a:ext cx="5142695" cy="3046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530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4606344"/>
          </a:xfrm>
        </p:spPr>
        <p:txBody>
          <a:bodyPr>
            <a:noAutofit/>
          </a:bodyPr>
          <a:lstStyle/>
          <a:p>
            <a:pPr algn="ctr"/>
            <a:r>
              <a:rPr lang="en-US" sz="9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Grizzly Bear</a:t>
            </a:r>
            <a:endParaRPr lang="en-US" sz="9600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8992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599"/>
            <a:ext cx="9875520" cy="5276045"/>
          </a:xfrm>
        </p:spPr>
        <p:txBody>
          <a:bodyPr>
            <a:normAutofit/>
          </a:bodyPr>
          <a:lstStyle/>
          <a:p>
            <a:pPr algn="ctr"/>
            <a:r>
              <a:rPr lang="en-US" sz="9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Armadillo</a:t>
            </a:r>
            <a:endParaRPr lang="en-US" sz="9600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8889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549" y="401128"/>
            <a:ext cx="3992451" cy="3179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6073" y="3788800"/>
            <a:ext cx="5331854" cy="28862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8282" y="753433"/>
            <a:ext cx="2980238" cy="447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06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4670738"/>
          </a:xfrm>
        </p:spPr>
        <p:txBody>
          <a:bodyPr>
            <a:noAutofit/>
          </a:bodyPr>
          <a:lstStyle/>
          <a:p>
            <a:pPr algn="ctr"/>
            <a:r>
              <a:rPr lang="en-US" sz="9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Jack Rabbit</a:t>
            </a:r>
            <a:endParaRPr lang="en-US" sz="9600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3924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428" y="569216"/>
            <a:ext cx="4454480" cy="2863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6407" y="892326"/>
            <a:ext cx="4930126" cy="34272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0315" y="4042410"/>
            <a:ext cx="4045173" cy="2489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96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599"/>
            <a:ext cx="9875520" cy="4889679"/>
          </a:xfrm>
        </p:spPr>
        <p:txBody>
          <a:bodyPr>
            <a:noAutofit/>
          </a:bodyPr>
          <a:lstStyle/>
          <a:p>
            <a:pPr algn="ctr"/>
            <a:r>
              <a:rPr lang="en-US" sz="9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Mole</a:t>
            </a:r>
            <a:endParaRPr lang="en-US" sz="9600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884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124" y="318569"/>
            <a:ext cx="5435220" cy="30745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6530" y="3677075"/>
            <a:ext cx="5293551" cy="28969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9290" y="251444"/>
            <a:ext cx="4082604" cy="314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965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4619224"/>
          </a:xfrm>
        </p:spPr>
        <p:txBody>
          <a:bodyPr>
            <a:noAutofit/>
          </a:bodyPr>
          <a:lstStyle/>
          <a:p>
            <a:pPr algn="ctr"/>
            <a:r>
              <a:rPr lang="en-US" sz="9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Moose</a:t>
            </a:r>
            <a:endParaRPr lang="en-US" sz="9600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506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006" y="470190"/>
            <a:ext cx="4906850" cy="29915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8502" y="3931920"/>
            <a:ext cx="4343869" cy="25289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2371" y="1013471"/>
            <a:ext cx="4989088" cy="2683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064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599"/>
            <a:ext cx="9875520" cy="4593465"/>
          </a:xfrm>
        </p:spPr>
        <p:txBody>
          <a:bodyPr>
            <a:noAutofit/>
          </a:bodyPr>
          <a:lstStyle/>
          <a:p>
            <a:pPr algn="ctr"/>
            <a:r>
              <a:rPr lang="en-US" sz="9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Mountain Goat</a:t>
            </a:r>
            <a:endParaRPr lang="en-US" sz="9600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162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751" y="365760"/>
            <a:ext cx="4838700" cy="3200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6100" y="1287780"/>
            <a:ext cx="4889477" cy="36623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7626" y="4175760"/>
            <a:ext cx="4602051" cy="2439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85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4606344"/>
          </a:xfrm>
        </p:spPr>
        <p:txBody>
          <a:bodyPr>
            <a:noAutofit/>
          </a:bodyPr>
          <a:lstStyle/>
          <a:p>
            <a:pPr algn="ctr"/>
            <a:r>
              <a:rPr lang="en-US" sz="9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Mountain Lion</a:t>
            </a:r>
            <a:endParaRPr lang="en-US" sz="9600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7376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125" y="347983"/>
            <a:ext cx="4043965" cy="30290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9734" y="1026733"/>
            <a:ext cx="4135526" cy="30976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3408" y="3725036"/>
            <a:ext cx="5229586" cy="2941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734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4309016"/>
            <a:ext cx="5555558" cy="22762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275" y="493893"/>
            <a:ext cx="4549395" cy="28980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1162" y="454979"/>
            <a:ext cx="5401345" cy="3581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100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599"/>
            <a:ext cx="9875520" cy="4632101"/>
          </a:xfrm>
        </p:spPr>
        <p:txBody>
          <a:bodyPr>
            <a:noAutofit/>
          </a:bodyPr>
          <a:lstStyle/>
          <a:p>
            <a:pPr algn="ctr"/>
            <a:r>
              <a:rPr lang="en-US" sz="9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Muskrat</a:t>
            </a:r>
            <a:endParaRPr lang="en-US" sz="9600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4861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409" y="244872"/>
            <a:ext cx="4830115" cy="29205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9341" y="3672995"/>
            <a:ext cx="4985198" cy="26774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3948" y="541369"/>
            <a:ext cx="3668643" cy="5557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702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4696496"/>
          </a:xfrm>
        </p:spPr>
        <p:txBody>
          <a:bodyPr>
            <a:noAutofit/>
          </a:bodyPr>
          <a:lstStyle/>
          <a:p>
            <a:pPr algn="ctr"/>
            <a:r>
              <a:rPr lang="en-US" sz="9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Opossum</a:t>
            </a:r>
            <a:endParaRPr lang="en-US" sz="9600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008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386" y="502276"/>
            <a:ext cx="5035559" cy="30334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r="4485" b="7325"/>
          <a:stretch/>
        </p:blipFill>
        <p:spPr>
          <a:xfrm>
            <a:off x="1918953" y="3751443"/>
            <a:ext cx="5834129" cy="29581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0045" y="502276"/>
            <a:ext cx="5048853" cy="2863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71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4644980"/>
          </a:xfrm>
        </p:spPr>
        <p:txBody>
          <a:bodyPr>
            <a:noAutofit/>
          </a:bodyPr>
          <a:lstStyle/>
          <a:p>
            <a:pPr algn="ctr"/>
            <a:r>
              <a:rPr lang="en-US" sz="9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Pocket Gopher</a:t>
            </a:r>
            <a:endParaRPr lang="en-US" sz="9600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292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338" y="331893"/>
            <a:ext cx="5087155" cy="31196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9403" y="3940939"/>
            <a:ext cx="6271608" cy="26808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5263" y="331893"/>
            <a:ext cx="3932484" cy="393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51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599"/>
            <a:ext cx="9875520" cy="4683617"/>
          </a:xfrm>
        </p:spPr>
        <p:txBody>
          <a:bodyPr>
            <a:noAutofit/>
          </a:bodyPr>
          <a:lstStyle/>
          <a:p>
            <a:pPr algn="ctr"/>
            <a:r>
              <a:rPr lang="en-US" sz="9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Polar Bear</a:t>
            </a:r>
            <a:endParaRPr lang="en-US" sz="9600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638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186" y="317519"/>
            <a:ext cx="4901887" cy="31114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8227" y="878833"/>
            <a:ext cx="4817033" cy="32055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5312" y="3746519"/>
            <a:ext cx="4953939" cy="279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54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599"/>
            <a:ext cx="9875520" cy="4477555"/>
          </a:xfrm>
        </p:spPr>
        <p:txBody>
          <a:bodyPr>
            <a:noAutofit/>
          </a:bodyPr>
          <a:lstStyle/>
          <a:p>
            <a:pPr algn="ctr"/>
            <a:r>
              <a:rPr lang="en-US" sz="9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Porcupine</a:t>
            </a:r>
            <a:endParaRPr lang="en-US" sz="9600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4042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5160136"/>
          </a:xfrm>
        </p:spPr>
        <p:txBody>
          <a:bodyPr>
            <a:noAutofit/>
          </a:bodyPr>
          <a:lstStyle/>
          <a:p>
            <a:pPr algn="ctr"/>
            <a:r>
              <a:rPr lang="en-US" sz="9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Badger</a:t>
            </a:r>
            <a:endParaRPr lang="en-US" sz="9600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979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6080" y="3826437"/>
            <a:ext cx="5580040" cy="28108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639" y="324853"/>
            <a:ext cx="4342461" cy="30075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4670" y="357541"/>
            <a:ext cx="4710590" cy="3216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144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599"/>
            <a:ext cx="9875520" cy="4593465"/>
          </a:xfrm>
        </p:spPr>
        <p:txBody>
          <a:bodyPr>
            <a:noAutofit/>
          </a:bodyPr>
          <a:lstStyle/>
          <a:p>
            <a:pPr algn="ctr"/>
            <a:r>
              <a:rPr lang="en-US" sz="9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Prairie Dog</a:t>
            </a:r>
            <a:endParaRPr lang="en-US" sz="9600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270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329" y="370701"/>
            <a:ext cx="4794495" cy="31905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7135" y="697816"/>
            <a:ext cx="4593109" cy="30565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9769" y="3754321"/>
            <a:ext cx="4506365" cy="2985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45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4606344"/>
          </a:xfrm>
        </p:spPr>
        <p:txBody>
          <a:bodyPr>
            <a:noAutofit/>
          </a:bodyPr>
          <a:lstStyle/>
          <a:p>
            <a:pPr algn="ctr"/>
            <a:r>
              <a:rPr lang="en-US" sz="9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Pronghorn</a:t>
            </a:r>
            <a:endParaRPr lang="en-US" sz="9600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859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517" y="299573"/>
            <a:ext cx="4161821" cy="33327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3035" y="785592"/>
            <a:ext cx="4438784" cy="29807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2896" y="3935033"/>
            <a:ext cx="4392769" cy="2745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309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599"/>
            <a:ext cx="9875520" cy="4632101"/>
          </a:xfrm>
        </p:spPr>
        <p:txBody>
          <a:bodyPr>
            <a:noAutofit/>
          </a:bodyPr>
          <a:lstStyle/>
          <a:p>
            <a:pPr algn="ctr"/>
            <a:r>
              <a:rPr lang="en-US" sz="9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Raccoon</a:t>
            </a:r>
            <a:endParaRPr lang="en-US" sz="9600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625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702" y="326956"/>
            <a:ext cx="5089770" cy="30820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7470" y="875548"/>
            <a:ext cx="4609563" cy="31351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1877" y="3860442"/>
            <a:ext cx="4301594" cy="2867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841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4670738"/>
          </a:xfrm>
        </p:spPr>
        <p:txBody>
          <a:bodyPr>
            <a:noAutofit/>
          </a:bodyPr>
          <a:lstStyle/>
          <a:p>
            <a:pPr algn="ctr"/>
            <a:r>
              <a:rPr lang="en-US" sz="9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 Fox</a:t>
            </a:r>
            <a:endParaRPr lang="en-US" sz="9600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355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214" y="144163"/>
            <a:ext cx="4715599" cy="32848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9869" y="3702823"/>
            <a:ext cx="4392031" cy="29226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3609" y="144163"/>
            <a:ext cx="3233418" cy="4279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404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4529070"/>
          </a:xfrm>
        </p:spPr>
        <p:txBody>
          <a:bodyPr>
            <a:noAutofit/>
          </a:bodyPr>
          <a:lstStyle/>
          <a:p>
            <a:pPr algn="ctr"/>
            <a:r>
              <a:rPr lang="en-US" sz="9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Skunk</a:t>
            </a:r>
            <a:endParaRPr lang="en-US" sz="9600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8867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308" y="403270"/>
            <a:ext cx="5048250" cy="2857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4136" y="717789"/>
            <a:ext cx="3775377" cy="37911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9996" y="3664040"/>
            <a:ext cx="4550219" cy="301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747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793" y="321516"/>
            <a:ext cx="4647864" cy="31429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6259" y="707109"/>
            <a:ext cx="3785182" cy="37349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2752" y="3941922"/>
            <a:ext cx="4966684" cy="2769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55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4554828"/>
          </a:xfrm>
        </p:spPr>
        <p:txBody>
          <a:bodyPr>
            <a:noAutofit/>
          </a:bodyPr>
          <a:lstStyle/>
          <a:p>
            <a:pPr algn="ctr"/>
            <a:r>
              <a:rPr lang="en-US" sz="9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Weasel</a:t>
            </a:r>
            <a:endParaRPr lang="en-US" sz="9600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07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882" y="349457"/>
            <a:ext cx="5773223" cy="32330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6986" y="3931919"/>
            <a:ext cx="5273765" cy="28436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8245" y="609600"/>
            <a:ext cx="3327015" cy="4323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96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599"/>
            <a:ext cx="9875520" cy="4567707"/>
          </a:xfrm>
        </p:spPr>
        <p:txBody>
          <a:bodyPr>
            <a:noAutofit/>
          </a:bodyPr>
          <a:lstStyle/>
          <a:p>
            <a:pPr algn="ctr"/>
            <a:r>
              <a:rPr lang="en-US" sz="9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Whitetail Deer</a:t>
            </a:r>
            <a:endParaRPr lang="en-US" sz="9600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140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976" y="383370"/>
            <a:ext cx="4225678" cy="31651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6525" y="844622"/>
            <a:ext cx="3355590" cy="34618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1102" y="3854431"/>
            <a:ext cx="4849018" cy="278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17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599"/>
            <a:ext cx="9875520" cy="4619223"/>
          </a:xfrm>
        </p:spPr>
        <p:txBody>
          <a:bodyPr>
            <a:noAutofit/>
          </a:bodyPr>
          <a:lstStyle/>
          <a:p>
            <a:pPr algn="ctr"/>
            <a:r>
              <a:rPr lang="en-US" sz="9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Woodchuck</a:t>
            </a:r>
            <a:endParaRPr lang="en-US" sz="9600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748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4812406"/>
          </a:xfrm>
        </p:spPr>
        <p:txBody>
          <a:bodyPr>
            <a:noAutofit/>
          </a:bodyPr>
          <a:lstStyle/>
          <a:p>
            <a:pPr algn="ctr"/>
            <a:r>
              <a:rPr lang="en-US" sz="9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Beaver</a:t>
            </a:r>
            <a:endParaRPr lang="en-US" sz="9600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8717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260" y="274750"/>
            <a:ext cx="4719988" cy="25199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1865" y="609600"/>
            <a:ext cx="4960110" cy="32294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3747" y="3583111"/>
            <a:ext cx="5233115" cy="293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714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5095741"/>
          </a:xfrm>
        </p:spPr>
        <p:txBody>
          <a:bodyPr>
            <a:noAutofit/>
          </a:bodyPr>
          <a:lstStyle/>
          <a:p>
            <a:pPr algn="ctr"/>
            <a:r>
              <a:rPr lang="en-US" sz="9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Bison</a:t>
            </a:r>
            <a:endParaRPr lang="en-US" sz="9600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774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sis">
  <a:themeElements>
    <a:clrScheme name="Custom 12">
      <a:dk1>
        <a:srgbClr val="008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Basis</Template>
  <TotalTime>140</TotalTime>
  <Words>46</Words>
  <Application>Microsoft Office PowerPoint</Application>
  <PresentationFormat>Widescreen</PresentationFormat>
  <Paragraphs>33</Paragraphs>
  <Slides>65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68" baseType="lpstr">
      <vt:lpstr>Corbel</vt:lpstr>
      <vt:lpstr>Times New Roman</vt:lpstr>
      <vt:lpstr>Basis</vt:lpstr>
      <vt:lpstr>Wildlife</vt:lpstr>
      <vt:lpstr>PowerPoint Presentation</vt:lpstr>
      <vt:lpstr>Armadillo</vt:lpstr>
      <vt:lpstr>PowerPoint Presentation</vt:lpstr>
      <vt:lpstr>Badger</vt:lpstr>
      <vt:lpstr>PowerPoint Presentation</vt:lpstr>
      <vt:lpstr>Beaver</vt:lpstr>
      <vt:lpstr>PowerPoint Presentation</vt:lpstr>
      <vt:lpstr>Bison</vt:lpstr>
      <vt:lpstr>PowerPoint Presentation</vt:lpstr>
      <vt:lpstr>Black Bear</vt:lpstr>
      <vt:lpstr>PowerPoint Presentation</vt:lpstr>
      <vt:lpstr>Bobcat</vt:lpstr>
      <vt:lpstr>PowerPoint Presentation</vt:lpstr>
      <vt:lpstr>Chipmunk</vt:lpstr>
      <vt:lpstr>PowerPoint Presentation</vt:lpstr>
      <vt:lpstr>Cottontail</vt:lpstr>
      <vt:lpstr>PowerPoint Presentation</vt:lpstr>
      <vt:lpstr>Coyote</vt:lpstr>
      <vt:lpstr>PowerPoint Presentation</vt:lpstr>
      <vt:lpstr>Elk</vt:lpstr>
      <vt:lpstr>PowerPoint Presentation</vt:lpstr>
      <vt:lpstr>Fox Squirrel</vt:lpstr>
      <vt:lpstr>PowerPoint Presentation</vt:lpstr>
      <vt:lpstr>Gray Squirrel</vt:lpstr>
      <vt:lpstr>PowerPoint Presentation</vt:lpstr>
      <vt:lpstr>Gray Wolf</vt:lpstr>
      <vt:lpstr>PowerPoint Presentation</vt:lpstr>
      <vt:lpstr>Grizzly Bear</vt:lpstr>
      <vt:lpstr>PowerPoint Presentation</vt:lpstr>
      <vt:lpstr>Jack Rabbit</vt:lpstr>
      <vt:lpstr>PowerPoint Presentation</vt:lpstr>
      <vt:lpstr>Mole</vt:lpstr>
      <vt:lpstr>PowerPoint Presentation</vt:lpstr>
      <vt:lpstr>Moose</vt:lpstr>
      <vt:lpstr>PowerPoint Presentation</vt:lpstr>
      <vt:lpstr>Mountain Goat</vt:lpstr>
      <vt:lpstr>PowerPoint Presentation</vt:lpstr>
      <vt:lpstr>Mountain Lion</vt:lpstr>
      <vt:lpstr>PowerPoint Presentation</vt:lpstr>
      <vt:lpstr>Muskrat</vt:lpstr>
      <vt:lpstr>PowerPoint Presentation</vt:lpstr>
      <vt:lpstr>Opossum</vt:lpstr>
      <vt:lpstr>PowerPoint Presentation</vt:lpstr>
      <vt:lpstr>Pocket Gopher</vt:lpstr>
      <vt:lpstr>PowerPoint Presentation</vt:lpstr>
      <vt:lpstr>Polar Bear</vt:lpstr>
      <vt:lpstr>PowerPoint Presentation</vt:lpstr>
      <vt:lpstr>Porcupine</vt:lpstr>
      <vt:lpstr>PowerPoint Presentation</vt:lpstr>
      <vt:lpstr>Prairie Dog</vt:lpstr>
      <vt:lpstr>PowerPoint Presentation</vt:lpstr>
      <vt:lpstr>Pronghorn</vt:lpstr>
      <vt:lpstr>PowerPoint Presentation</vt:lpstr>
      <vt:lpstr>Raccoon</vt:lpstr>
      <vt:lpstr>PowerPoint Presentation</vt:lpstr>
      <vt:lpstr>Red Fox</vt:lpstr>
      <vt:lpstr>PowerPoint Presentation</vt:lpstr>
      <vt:lpstr>Skunk</vt:lpstr>
      <vt:lpstr>PowerPoint Presentation</vt:lpstr>
      <vt:lpstr>Weasel</vt:lpstr>
      <vt:lpstr>PowerPoint Presentation</vt:lpstr>
      <vt:lpstr>Whitetail Deer</vt:lpstr>
      <vt:lpstr>PowerPoint Presentation</vt:lpstr>
      <vt:lpstr>Woodchuck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jeffrey sartain</dc:creator>
  <cp:lastModifiedBy>Jerry Johnson</cp:lastModifiedBy>
  <cp:revision>19</cp:revision>
  <dcterms:created xsi:type="dcterms:W3CDTF">2015-01-28T02:03:50Z</dcterms:created>
  <dcterms:modified xsi:type="dcterms:W3CDTF">2015-05-19T20:48:13Z</dcterms:modified>
</cp:coreProperties>
</file>